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9"/>
  </p:notesMasterIdLst>
  <p:sldIdLst>
    <p:sldId id="256" r:id="rId2"/>
    <p:sldId id="258" r:id="rId3"/>
    <p:sldId id="257" r:id="rId4"/>
    <p:sldId id="271" r:id="rId5"/>
    <p:sldId id="270" r:id="rId6"/>
    <p:sldId id="268" r:id="rId7"/>
    <p:sldId id="273" r:id="rId8"/>
    <p:sldId id="274" r:id="rId9"/>
    <p:sldId id="283" r:id="rId10"/>
    <p:sldId id="284" r:id="rId11"/>
    <p:sldId id="288" r:id="rId12"/>
    <p:sldId id="286" r:id="rId13"/>
    <p:sldId id="287" r:id="rId14"/>
    <p:sldId id="277" r:id="rId15"/>
    <p:sldId id="285" r:id="rId16"/>
    <p:sldId id="289" r:id="rId17"/>
    <p:sldId id="27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77AB8-1ABA-458A-9379-AEB75AC353DB}" v="132" dt="2023-12-12T01:56:01.789"/>
    <p1510:client id="{FDEEB2F2-CC79-42FE-B682-E70D67331AD4}" v="10" dt="2023-12-12T23:51:07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hia Kiczma" userId="833e68285e831de5" providerId="LiveId" clId="{FDEEB2F2-CC79-42FE-B682-E70D67331AD4}"/>
    <pc:docChg chg="undo custSel addSld delSld modSld sldOrd">
      <pc:chgData name="Alyshia Kiczma" userId="833e68285e831de5" providerId="LiveId" clId="{FDEEB2F2-CC79-42FE-B682-E70D67331AD4}" dt="2023-12-12T23:59:49.895" v="1239" actId="20577"/>
      <pc:docMkLst>
        <pc:docMk/>
      </pc:docMkLst>
      <pc:sldChg chg="modSp mod">
        <pc:chgData name="Alyshia Kiczma" userId="833e68285e831de5" providerId="LiveId" clId="{FDEEB2F2-CC79-42FE-B682-E70D67331AD4}" dt="2023-12-12T23:41:35.633" v="326" actId="313"/>
        <pc:sldMkLst>
          <pc:docMk/>
          <pc:sldMk cId="0" sldId="257"/>
        </pc:sldMkLst>
        <pc:spChg chg="mod">
          <ac:chgData name="Alyshia Kiczma" userId="833e68285e831de5" providerId="LiveId" clId="{FDEEB2F2-CC79-42FE-B682-E70D67331AD4}" dt="2023-12-12T23:41:35.633" v="326" actId="313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Alyshia Kiczma" userId="833e68285e831de5" providerId="LiveId" clId="{FDEEB2F2-CC79-42FE-B682-E70D67331AD4}" dt="2023-12-12T23:40:23.149" v="234" actId="20577"/>
        <pc:sldMkLst>
          <pc:docMk/>
          <pc:sldMk cId="0" sldId="258"/>
        </pc:sldMkLst>
        <pc:spChg chg="mod">
          <ac:chgData name="Alyshia Kiczma" userId="833e68285e831de5" providerId="LiveId" clId="{FDEEB2F2-CC79-42FE-B682-E70D67331AD4}" dt="2023-12-12T23:40:23.149" v="234" actId="20577"/>
          <ac:spMkLst>
            <pc:docMk/>
            <pc:sldMk cId="0" sldId="258"/>
            <ac:spMk id="3" creationId="{00000000-0000-0000-0000-000000000000}"/>
          </ac:spMkLst>
        </pc:spChg>
      </pc:sldChg>
      <pc:sldChg chg="del">
        <pc:chgData name="Alyshia Kiczma" userId="833e68285e831de5" providerId="LiveId" clId="{FDEEB2F2-CC79-42FE-B682-E70D67331AD4}" dt="2023-12-12T23:19:44.488" v="6" actId="47"/>
        <pc:sldMkLst>
          <pc:docMk/>
          <pc:sldMk cId="0" sldId="260"/>
        </pc:sldMkLst>
      </pc:sldChg>
      <pc:sldChg chg="del">
        <pc:chgData name="Alyshia Kiczma" userId="833e68285e831de5" providerId="LiveId" clId="{FDEEB2F2-CC79-42FE-B682-E70D67331AD4}" dt="2023-12-12T23:19:49.333" v="8" actId="47"/>
        <pc:sldMkLst>
          <pc:docMk/>
          <pc:sldMk cId="0" sldId="261"/>
        </pc:sldMkLst>
      </pc:sldChg>
      <pc:sldChg chg="del">
        <pc:chgData name="Alyshia Kiczma" userId="833e68285e831de5" providerId="LiveId" clId="{FDEEB2F2-CC79-42FE-B682-E70D67331AD4}" dt="2023-12-12T23:19:52.796" v="9" actId="47"/>
        <pc:sldMkLst>
          <pc:docMk/>
          <pc:sldMk cId="0" sldId="262"/>
        </pc:sldMkLst>
      </pc:sldChg>
      <pc:sldChg chg="del">
        <pc:chgData name="Alyshia Kiczma" userId="833e68285e831de5" providerId="LiveId" clId="{FDEEB2F2-CC79-42FE-B682-E70D67331AD4}" dt="2023-12-12T23:20:05.146" v="12" actId="47"/>
        <pc:sldMkLst>
          <pc:docMk/>
          <pc:sldMk cId="0" sldId="263"/>
        </pc:sldMkLst>
      </pc:sldChg>
      <pc:sldChg chg="del">
        <pc:chgData name="Alyshia Kiczma" userId="833e68285e831de5" providerId="LiveId" clId="{FDEEB2F2-CC79-42FE-B682-E70D67331AD4}" dt="2023-12-12T23:20:15.367" v="15" actId="47"/>
        <pc:sldMkLst>
          <pc:docMk/>
          <pc:sldMk cId="0" sldId="264"/>
        </pc:sldMkLst>
      </pc:sldChg>
      <pc:sldChg chg="del">
        <pc:chgData name="Alyshia Kiczma" userId="833e68285e831de5" providerId="LiveId" clId="{FDEEB2F2-CC79-42FE-B682-E70D67331AD4}" dt="2023-12-12T23:19:46.865" v="7" actId="47"/>
        <pc:sldMkLst>
          <pc:docMk/>
          <pc:sldMk cId="0" sldId="266"/>
        </pc:sldMkLst>
      </pc:sldChg>
      <pc:sldChg chg="del">
        <pc:chgData name="Alyshia Kiczma" userId="833e68285e831de5" providerId="LiveId" clId="{FDEEB2F2-CC79-42FE-B682-E70D67331AD4}" dt="2023-12-12T23:30:54.625" v="21" actId="47"/>
        <pc:sldMkLst>
          <pc:docMk/>
          <pc:sldMk cId="0" sldId="267"/>
        </pc:sldMkLst>
      </pc:sldChg>
      <pc:sldChg chg="del">
        <pc:chgData name="Alyshia Kiczma" userId="833e68285e831de5" providerId="LiveId" clId="{FDEEB2F2-CC79-42FE-B682-E70D67331AD4}" dt="2023-12-12T23:31:15.694" v="23" actId="47"/>
        <pc:sldMkLst>
          <pc:docMk/>
          <pc:sldMk cId="0" sldId="269"/>
        </pc:sldMkLst>
      </pc:sldChg>
      <pc:sldChg chg="del">
        <pc:chgData name="Alyshia Kiczma" userId="833e68285e831de5" providerId="LiveId" clId="{FDEEB2F2-CC79-42FE-B682-E70D67331AD4}" dt="2023-12-12T23:20:00.890" v="10" actId="47"/>
        <pc:sldMkLst>
          <pc:docMk/>
          <pc:sldMk cId="0" sldId="275"/>
        </pc:sldMkLst>
      </pc:sldChg>
      <pc:sldChg chg="del">
        <pc:chgData name="Alyshia Kiczma" userId="833e68285e831de5" providerId="LiveId" clId="{FDEEB2F2-CC79-42FE-B682-E70D67331AD4}" dt="2023-12-12T23:20:03.027" v="11" actId="47"/>
        <pc:sldMkLst>
          <pc:docMk/>
          <pc:sldMk cId="0" sldId="276"/>
        </pc:sldMkLst>
      </pc:sldChg>
      <pc:sldChg chg="addSp modSp mod">
        <pc:chgData name="Alyshia Kiczma" userId="833e68285e831de5" providerId="LiveId" clId="{FDEEB2F2-CC79-42FE-B682-E70D67331AD4}" dt="2023-12-12T23:43:38.990" v="403" actId="1076"/>
        <pc:sldMkLst>
          <pc:docMk/>
          <pc:sldMk cId="0" sldId="277"/>
        </pc:sldMkLst>
        <pc:spChg chg="mod">
          <ac:chgData name="Alyshia Kiczma" userId="833e68285e831de5" providerId="LiveId" clId="{FDEEB2F2-CC79-42FE-B682-E70D67331AD4}" dt="2023-12-12T23:42:42.444" v="397" actId="20577"/>
          <ac:spMkLst>
            <pc:docMk/>
            <pc:sldMk cId="0" sldId="277"/>
            <ac:spMk id="2" creationId="{00000000-0000-0000-0000-000000000000}"/>
          </ac:spMkLst>
        </pc:spChg>
        <pc:picChg chg="add mod ord">
          <ac:chgData name="Alyshia Kiczma" userId="833e68285e831de5" providerId="LiveId" clId="{FDEEB2F2-CC79-42FE-B682-E70D67331AD4}" dt="2023-12-12T23:43:32.416" v="402" actId="167"/>
          <ac:picMkLst>
            <pc:docMk/>
            <pc:sldMk cId="0" sldId="277"/>
            <ac:picMk id="3" creationId="{1953A869-8315-52AC-3E93-D79B126A497C}"/>
          </ac:picMkLst>
        </pc:picChg>
        <pc:picChg chg="mod">
          <ac:chgData name="Alyshia Kiczma" userId="833e68285e831de5" providerId="LiveId" clId="{FDEEB2F2-CC79-42FE-B682-E70D67331AD4}" dt="2023-12-12T23:43:38.990" v="403" actId="1076"/>
          <ac:picMkLst>
            <pc:docMk/>
            <pc:sldMk cId="0" sldId="277"/>
            <ac:picMk id="4" creationId="{00000000-0000-0000-0000-000000000000}"/>
          </ac:picMkLst>
        </pc:picChg>
        <pc:picChg chg="mod">
          <ac:chgData name="Alyshia Kiczma" userId="833e68285e831de5" providerId="LiveId" clId="{FDEEB2F2-CC79-42FE-B682-E70D67331AD4}" dt="2023-12-12T23:43:24.900" v="400" actId="1076"/>
          <ac:picMkLst>
            <pc:docMk/>
            <pc:sldMk cId="0" sldId="277"/>
            <ac:picMk id="1026" creationId="{00000000-0000-0000-0000-000000000000}"/>
          </ac:picMkLst>
        </pc:picChg>
      </pc:sldChg>
      <pc:sldChg chg="del">
        <pc:chgData name="Alyshia Kiczma" userId="833e68285e831de5" providerId="LiveId" clId="{FDEEB2F2-CC79-42FE-B682-E70D67331AD4}" dt="2023-12-12T23:20:19.016" v="16" actId="47"/>
        <pc:sldMkLst>
          <pc:docMk/>
          <pc:sldMk cId="0" sldId="278"/>
        </pc:sldMkLst>
      </pc:sldChg>
      <pc:sldChg chg="del">
        <pc:chgData name="Alyshia Kiczma" userId="833e68285e831de5" providerId="LiveId" clId="{FDEEB2F2-CC79-42FE-B682-E70D67331AD4}" dt="2023-12-12T23:20:07.682" v="13" actId="47"/>
        <pc:sldMkLst>
          <pc:docMk/>
          <pc:sldMk cId="0" sldId="281"/>
        </pc:sldMkLst>
      </pc:sldChg>
      <pc:sldChg chg="del">
        <pc:chgData name="Alyshia Kiczma" userId="833e68285e831de5" providerId="LiveId" clId="{FDEEB2F2-CC79-42FE-B682-E70D67331AD4}" dt="2023-12-12T23:20:09.601" v="14" actId="47"/>
        <pc:sldMkLst>
          <pc:docMk/>
          <pc:sldMk cId="0" sldId="282"/>
        </pc:sldMkLst>
      </pc:sldChg>
      <pc:sldChg chg="addSp modSp mod">
        <pc:chgData name="Alyshia Kiczma" userId="833e68285e831de5" providerId="LiveId" clId="{FDEEB2F2-CC79-42FE-B682-E70D67331AD4}" dt="2023-12-12T23:19:20.301" v="5" actId="1076"/>
        <pc:sldMkLst>
          <pc:docMk/>
          <pc:sldMk cId="898548559" sldId="284"/>
        </pc:sldMkLst>
        <pc:picChg chg="add mod">
          <ac:chgData name="Alyshia Kiczma" userId="833e68285e831de5" providerId="LiveId" clId="{FDEEB2F2-CC79-42FE-B682-E70D67331AD4}" dt="2023-12-12T23:19:20.301" v="5" actId="1076"/>
          <ac:picMkLst>
            <pc:docMk/>
            <pc:sldMk cId="898548559" sldId="284"/>
            <ac:picMk id="6" creationId="{9EF30DE2-26BF-72B6-7BF1-CA5347C1EC13}"/>
          </ac:picMkLst>
        </pc:picChg>
      </pc:sldChg>
      <pc:sldChg chg="ord">
        <pc:chgData name="Alyshia Kiczma" userId="833e68285e831de5" providerId="LiveId" clId="{FDEEB2F2-CC79-42FE-B682-E70D67331AD4}" dt="2023-12-12T23:42:01.626" v="328"/>
        <pc:sldMkLst>
          <pc:docMk/>
          <pc:sldMk cId="1717996749" sldId="285"/>
        </pc:sldMkLst>
      </pc:sldChg>
      <pc:sldChg chg="addSp delSp modSp mod">
        <pc:chgData name="Alyshia Kiczma" userId="833e68285e831de5" providerId="LiveId" clId="{FDEEB2F2-CC79-42FE-B682-E70D67331AD4}" dt="2023-12-12T23:37:17.170" v="38" actId="14100"/>
        <pc:sldMkLst>
          <pc:docMk/>
          <pc:sldMk cId="1645833326" sldId="286"/>
        </pc:sldMkLst>
        <pc:spChg chg="del">
          <ac:chgData name="Alyshia Kiczma" userId="833e68285e831de5" providerId="LiveId" clId="{FDEEB2F2-CC79-42FE-B682-E70D67331AD4}" dt="2023-12-12T23:34:31.277" v="24" actId="931"/>
          <ac:spMkLst>
            <pc:docMk/>
            <pc:sldMk cId="1645833326" sldId="286"/>
            <ac:spMk id="3" creationId="{72D62C14-731C-E565-BECD-E1337BA09278}"/>
          </ac:spMkLst>
        </pc:spChg>
        <pc:picChg chg="add mod">
          <ac:chgData name="Alyshia Kiczma" userId="833e68285e831de5" providerId="LiveId" clId="{FDEEB2F2-CC79-42FE-B682-E70D67331AD4}" dt="2023-12-12T23:37:17.170" v="38" actId="14100"/>
          <ac:picMkLst>
            <pc:docMk/>
            <pc:sldMk cId="1645833326" sldId="286"/>
            <ac:picMk id="6" creationId="{5B780F96-67A0-4B2A-D1AC-D49C38DA4FC3}"/>
          </ac:picMkLst>
        </pc:picChg>
      </pc:sldChg>
      <pc:sldChg chg="addSp delSp modSp mod">
        <pc:chgData name="Alyshia Kiczma" userId="833e68285e831de5" providerId="LiveId" clId="{FDEEB2F2-CC79-42FE-B682-E70D67331AD4}" dt="2023-12-12T23:37:55.940" v="41" actId="962"/>
        <pc:sldMkLst>
          <pc:docMk/>
          <pc:sldMk cId="3622492884" sldId="287"/>
        </pc:sldMkLst>
        <pc:spChg chg="del">
          <ac:chgData name="Alyshia Kiczma" userId="833e68285e831de5" providerId="LiveId" clId="{FDEEB2F2-CC79-42FE-B682-E70D67331AD4}" dt="2023-12-12T23:37:52.231" v="39" actId="931"/>
          <ac:spMkLst>
            <pc:docMk/>
            <pc:sldMk cId="3622492884" sldId="287"/>
            <ac:spMk id="3" creationId="{15B2B7A7-C4C1-39A0-DEB8-14C8F215FE37}"/>
          </ac:spMkLst>
        </pc:spChg>
        <pc:picChg chg="add mod">
          <ac:chgData name="Alyshia Kiczma" userId="833e68285e831de5" providerId="LiveId" clId="{FDEEB2F2-CC79-42FE-B682-E70D67331AD4}" dt="2023-12-12T23:37:55.940" v="41" actId="962"/>
          <ac:picMkLst>
            <pc:docMk/>
            <pc:sldMk cId="3622492884" sldId="287"/>
            <ac:picMk id="6" creationId="{14E2D508-BBD0-4D75-FBF6-B37D7F41CABD}"/>
          </ac:picMkLst>
        </pc:picChg>
      </pc:sldChg>
      <pc:sldChg chg="del">
        <pc:chgData name="Alyshia Kiczma" userId="833e68285e831de5" providerId="LiveId" clId="{FDEEB2F2-CC79-42FE-B682-E70D67331AD4}" dt="2023-12-12T23:31:06.677" v="22" actId="47"/>
        <pc:sldMkLst>
          <pc:docMk/>
          <pc:sldMk cId="3684011065" sldId="288"/>
        </pc:sldMkLst>
      </pc:sldChg>
      <pc:sldChg chg="addSp delSp modSp add mod">
        <pc:chgData name="Alyshia Kiczma" userId="833e68285e831de5" providerId="LiveId" clId="{FDEEB2F2-CC79-42FE-B682-E70D67331AD4}" dt="2023-12-12T23:35:44.012" v="34" actId="14100"/>
        <pc:sldMkLst>
          <pc:docMk/>
          <pc:sldMk cId="3750408181" sldId="288"/>
        </pc:sldMkLst>
        <pc:spChg chg="del">
          <ac:chgData name="Alyshia Kiczma" userId="833e68285e831de5" providerId="LiveId" clId="{FDEEB2F2-CC79-42FE-B682-E70D67331AD4}" dt="2023-12-12T23:35:25.417" v="28" actId="931"/>
          <ac:spMkLst>
            <pc:docMk/>
            <pc:sldMk cId="3750408181" sldId="288"/>
            <ac:spMk id="3" creationId="{15B2B7A7-C4C1-39A0-DEB8-14C8F215FE37}"/>
          </ac:spMkLst>
        </pc:spChg>
        <pc:picChg chg="add mod">
          <ac:chgData name="Alyshia Kiczma" userId="833e68285e831de5" providerId="LiveId" clId="{FDEEB2F2-CC79-42FE-B682-E70D67331AD4}" dt="2023-12-12T23:35:44.012" v="34" actId="14100"/>
          <ac:picMkLst>
            <pc:docMk/>
            <pc:sldMk cId="3750408181" sldId="288"/>
            <ac:picMk id="6" creationId="{DB1D2C25-8CA5-6D37-D2DC-5817B7D85958}"/>
          </ac:picMkLst>
        </pc:picChg>
      </pc:sldChg>
      <pc:sldChg chg="addSp delSp modSp add mod">
        <pc:chgData name="Alyshia Kiczma" userId="833e68285e831de5" providerId="LiveId" clId="{FDEEB2F2-CC79-42FE-B682-E70D67331AD4}" dt="2023-12-12T23:59:49.895" v="1239" actId="20577"/>
        <pc:sldMkLst>
          <pc:docMk/>
          <pc:sldMk cId="2861400402" sldId="289"/>
        </pc:sldMkLst>
        <pc:spChg chg="mod">
          <ac:chgData name="Alyshia Kiczma" userId="833e68285e831de5" providerId="LiveId" clId="{FDEEB2F2-CC79-42FE-B682-E70D67331AD4}" dt="2023-12-12T23:49:54.869" v="428" actId="20577"/>
          <ac:spMkLst>
            <pc:docMk/>
            <pc:sldMk cId="2861400402" sldId="289"/>
            <ac:spMk id="2" creationId="{0A0E7727-CE6E-06DB-002A-24C4E17BE8EC}"/>
          </ac:spMkLst>
        </pc:spChg>
        <pc:spChg chg="add mod">
          <ac:chgData name="Alyshia Kiczma" userId="833e68285e831de5" providerId="LiveId" clId="{FDEEB2F2-CC79-42FE-B682-E70D67331AD4}" dt="2023-12-12T23:59:49.895" v="1239" actId="20577"/>
          <ac:spMkLst>
            <pc:docMk/>
            <pc:sldMk cId="2861400402" sldId="289"/>
            <ac:spMk id="3" creationId="{01C5CC28-E331-137B-D1BD-6F3815502064}"/>
          </ac:spMkLst>
        </pc:spChg>
        <pc:picChg chg="del">
          <ac:chgData name="Alyshia Kiczma" userId="833e68285e831de5" providerId="LiveId" clId="{FDEEB2F2-CC79-42FE-B682-E70D67331AD4}" dt="2023-12-12T23:49:43.348" v="405" actId="478"/>
          <ac:picMkLst>
            <pc:docMk/>
            <pc:sldMk cId="2861400402" sldId="289"/>
            <ac:picMk id="1028" creationId="{E5E6A19F-7E77-17FD-55D6-D83B68DE178D}"/>
          </ac:picMkLst>
        </pc:picChg>
      </pc:sldChg>
      <pc:sldChg chg="delSp add del">
        <pc:chgData name="Alyshia Kiczma" userId="833e68285e831de5" providerId="LiveId" clId="{FDEEB2F2-CC79-42FE-B682-E70D67331AD4}" dt="2023-12-12T23:50:39.366" v="431" actId="47"/>
        <pc:sldMkLst>
          <pc:docMk/>
          <pc:sldMk cId="323760739" sldId="290"/>
        </pc:sldMkLst>
        <pc:picChg chg="del">
          <ac:chgData name="Alyshia Kiczma" userId="833e68285e831de5" providerId="LiveId" clId="{FDEEB2F2-CC79-42FE-B682-E70D67331AD4}" dt="2023-12-12T23:50:35.256" v="430" actId="478"/>
          <ac:picMkLst>
            <pc:docMk/>
            <pc:sldMk cId="323760739" sldId="290"/>
            <ac:picMk id="1028" creationId="{E5E6A19F-7E77-17FD-55D6-D83B68DE17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C9E11-15E8-479C-B4B2-2C47945C152E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71347-27C5-4B6C-B61A-BCF4AF6CB23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4CBDEF60-742E-4E1C-BA6F-F3330F27D52A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B232BFD-1AF5-45C8-B6FE-F1381180FF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ianazmoudeh/airbnbopendata?select=Airbnb_Open_Data.csv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tx2"/>
            </a:gs>
            <a:gs pos="100000">
              <a:schemeClr val="bg1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82783ED8-1587-D998-47AC-6D615B826F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7" name="Picture 6" descr="A large building with many windows with Carnegie Hall in the background&#10;&#10;Description automatically generated">
            <a:extLst>
              <a:ext uri="{FF2B5EF4-FFF2-40B4-BE49-F238E27FC236}">
                <a16:creationId xmlns:a16="http://schemas.microsoft.com/office/drawing/2014/main" id="{7E77E4EB-5860-8541-4B06-38247ED35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368040"/>
            <a:ext cx="3298367" cy="3077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5926"/>
            <a:ext cx="8100393" cy="1440160"/>
          </a:xfrm>
        </p:spPr>
        <p:txBody>
          <a:bodyPr>
            <a:noAutofit/>
          </a:bodyPr>
          <a:lstStyle/>
          <a:p>
            <a:pPr marL="514350" indent="-514350" algn="ctr"/>
            <a:r>
              <a:rPr lang="en-US" sz="4000" b="0" i="0" dirty="0">
                <a:effectLst/>
                <a:latin typeface="Arial" panose="020B0604020202020204" pitchFamily="34" charset="0"/>
              </a:rPr>
              <a:t>Landmarks &amp; Airbnb Listings in new York city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5581796"/>
            <a:ext cx="5114778" cy="110124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Alyshia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Kiczma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>
                <a:solidFill>
                  <a:schemeClr val="tx1"/>
                </a:solidFill>
              </a:rPr>
              <a:t>Arshdeep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Khurana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Nasir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Qadri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Kaylyn</a:t>
            </a:r>
            <a:r>
              <a:rPr lang="en-US" dirty="0">
                <a:solidFill>
                  <a:schemeClr val="tx1"/>
                </a:solidFill>
              </a:rPr>
              <a:t> Valdez-Scott </a:t>
            </a:r>
          </a:p>
        </p:txBody>
      </p:sp>
      <p:pic>
        <p:nvPicPr>
          <p:cNvPr id="5" name="Picture 4" descr="A tall building with a spire with Chrysler Building in the background&#10;&#10;Description automatically generated">
            <a:extLst>
              <a:ext uri="{FF2B5EF4-FFF2-40B4-BE49-F238E27FC236}">
                <a16:creationId xmlns:a16="http://schemas.microsoft.com/office/drawing/2014/main" id="{F58D1076-A5F0-CA5F-CECD-7549DC8E8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2" y="2492896"/>
            <a:ext cx="1728192" cy="2952328"/>
          </a:xfrm>
          <a:prstGeom prst="rect">
            <a:avLst/>
          </a:prstGeom>
        </p:spPr>
      </p:pic>
      <p:pic>
        <p:nvPicPr>
          <p:cNvPr id="9" name="Picture 8" descr="A tall building in a city&#10;&#10;Description automatically generated">
            <a:extLst>
              <a:ext uri="{FF2B5EF4-FFF2-40B4-BE49-F238E27FC236}">
                <a16:creationId xmlns:a16="http://schemas.microsoft.com/office/drawing/2014/main" id="{B93A3178-FAD5-25C8-0C6F-5D8336BDCE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28" y="2368040"/>
            <a:ext cx="1649184" cy="30771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EB833F96-DACD-43F2-A5FF-E603E8EC6F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0922C-12D8-C554-2306-2502EF41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E166-09A1-B934-9CF2-1E802111A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30DE2-26BF-72B6-7BF1-CA5347C1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54" y="2553557"/>
            <a:ext cx="9144000" cy="24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4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093B2240-46B7-BEB4-AEC0-34C142B7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DC157-6056-0462-8B23-AAAC5F6B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of </a:t>
            </a:r>
            <a:r>
              <a:rPr lang="en-CA" dirty="0" err="1"/>
              <a:t>nyc</a:t>
            </a:r>
            <a:r>
              <a:rPr lang="en-CA" dirty="0"/>
              <a:t> landmarks</a:t>
            </a:r>
          </a:p>
        </p:txBody>
      </p:sp>
      <p:pic>
        <p:nvPicPr>
          <p:cNvPr id="6" name="Content Placeholder 5" descr="A map of a city with blue points&#10;&#10;Description automatically generated">
            <a:extLst>
              <a:ext uri="{FF2B5EF4-FFF2-40B4-BE49-F238E27FC236}">
                <a16:creationId xmlns:a16="http://schemas.microsoft.com/office/drawing/2014/main" id="{DB1D2C25-8CA5-6D37-D2DC-5817B7D85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7920880" cy="3653117"/>
          </a:xfrm>
        </p:spPr>
      </p:pic>
    </p:spTree>
    <p:extLst>
      <p:ext uri="{BB962C8B-B14F-4D97-AF65-F5344CB8AC3E}">
        <p14:creationId xmlns:p14="http://schemas.microsoft.com/office/powerpoint/2010/main" val="375040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E58141B0-6721-3B8D-63CE-0F44CC041F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59072-AF6D-A594-C7A1-A0351821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map of Airbnb rental locations</a:t>
            </a:r>
          </a:p>
        </p:txBody>
      </p:sp>
      <p:pic>
        <p:nvPicPr>
          <p:cNvPr id="6" name="Content Placeholder 5" descr="A map with blue pins and red dots&#10;&#10;Description automatically generated">
            <a:extLst>
              <a:ext uri="{FF2B5EF4-FFF2-40B4-BE49-F238E27FC236}">
                <a16:creationId xmlns:a16="http://schemas.microsoft.com/office/drawing/2014/main" id="{5B780F96-67A0-4B2A-D1AC-D49C38DA4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" y="2109929"/>
            <a:ext cx="8161957" cy="3240360"/>
          </a:xfrm>
        </p:spPr>
      </p:pic>
    </p:spTree>
    <p:extLst>
      <p:ext uri="{BB962C8B-B14F-4D97-AF65-F5344CB8AC3E}">
        <p14:creationId xmlns:p14="http://schemas.microsoft.com/office/powerpoint/2010/main" val="164583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093B2240-46B7-BEB4-AEC0-34C142B7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DC157-6056-0462-8B23-AAAC5F6B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of </a:t>
            </a:r>
            <a:r>
              <a:rPr lang="en-CA" dirty="0" err="1"/>
              <a:t>nyc</a:t>
            </a:r>
            <a:r>
              <a:rPr lang="en-CA" dirty="0"/>
              <a:t> landmarks</a:t>
            </a:r>
          </a:p>
        </p:txBody>
      </p:sp>
      <p:pic>
        <p:nvPicPr>
          <p:cNvPr id="6" name="Content Placeholder 5" descr="A map with blue pins&#10;&#10;Description automatically generated">
            <a:extLst>
              <a:ext uri="{FF2B5EF4-FFF2-40B4-BE49-F238E27FC236}">
                <a16:creationId xmlns:a16="http://schemas.microsoft.com/office/drawing/2014/main" id="{14E2D508-BBD0-4D75-FBF6-B37D7F41C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5" y="1609725"/>
            <a:ext cx="6834650" cy="4846638"/>
          </a:xfrm>
        </p:spPr>
      </p:pic>
    </p:spTree>
    <p:extLst>
      <p:ext uri="{BB962C8B-B14F-4D97-AF65-F5344CB8AC3E}">
        <p14:creationId xmlns:p14="http://schemas.microsoft.com/office/powerpoint/2010/main" val="362249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1953A869-8315-52AC-3E93-D79B126A49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39000" cy="548680"/>
          </a:xfrm>
        </p:spPr>
        <p:txBody>
          <a:bodyPr>
            <a:normAutofit/>
          </a:bodyPr>
          <a:lstStyle/>
          <a:p>
            <a:r>
              <a:rPr lang="en-CA" sz="2400" dirty="0"/>
              <a:t>Airbnb listings by neighbourhood</a:t>
            </a:r>
            <a:endParaRPr lang="en-US" sz="2400" dirty="0"/>
          </a:p>
        </p:txBody>
      </p:sp>
      <p:pic>
        <p:nvPicPr>
          <p:cNvPr id="4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964560"/>
            <a:ext cx="5410142" cy="42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5346709"/>
            <a:ext cx="4752528" cy="133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DE09C4C7-1501-B5B4-A52E-CF4887D7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E7727-CE6E-06DB-002A-24C4E17B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visualizations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6A19F-7E77-17FD-55D6-D83B68DE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1519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99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DE09C4C7-1501-B5B4-A52E-CF4887D7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E7727-CE6E-06DB-002A-24C4E17B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futher</a:t>
            </a:r>
            <a:r>
              <a:rPr lang="en-CA" dirty="0"/>
              <a:t> explorations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CC28-E331-137B-D1BD-6F3815502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9416"/>
            <a:ext cx="7239000" cy="4846320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How can we go deeper into this visualization project?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Pricing </a:t>
            </a:r>
            <a:r>
              <a:rPr lang="en-US" b="0" i="0" dirty="0">
                <a:effectLst/>
                <a:latin typeface="Arial" panose="020B0604020202020204" pitchFamily="34" charset="0"/>
              </a:rPr>
              <a:t>– </a:t>
            </a:r>
            <a:r>
              <a:rPr lang="en-US" dirty="0">
                <a:latin typeface="Arial" panose="020B0604020202020204" pitchFamily="34" charset="0"/>
              </a:rPr>
              <a:t>Price of </a:t>
            </a:r>
            <a:r>
              <a:rPr lang="en-US" dirty="0" err="1">
                <a:latin typeface="Arial" panose="020B0604020202020204" pitchFamily="34" charset="0"/>
              </a:rPr>
              <a:t>Airbnbs</a:t>
            </a:r>
            <a:r>
              <a:rPr lang="en-US" dirty="0">
                <a:latin typeface="Arial" panose="020B0604020202020204" pitchFamily="34" charset="0"/>
              </a:rPr>
              <a:t> in each </a:t>
            </a:r>
            <a:r>
              <a:rPr lang="en-US" dirty="0" err="1">
                <a:latin typeface="Arial" panose="020B0604020202020204" pitchFamily="34" charset="0"/>
              </a:rPr>
              <a:t>neighbourhood</a:t>
            </a:r>
            <a:r>
              <a:rPr lang="en-US" dirty="0">
                <a:latin typeface="Arial" panose="020B0604020202020204" pitchFamily="34" charset="0"/>
              </a:rPr>
              <a:t>, county and borough</a:t>
            </a:r>
          </a:p>
          <a:p>
            <a:pPr lvl="1"/>
            <a:r>
              <a:rPr lang="en-US" b="0" i="0">
                <a:effectLst/>
                <a:latin typeface="Arial" panose="020B0604020202020204" pitchFamily="34" charset="0"/>
              </a:rPr>
              <a:t>Interactivity </a:t>
            </a:r>
            <a:r>
              <a:rPr lang="en-US" b="0" i="0" dirty="0">
                <a:effectLst/>
                <a:latin typeface="Arial" panose="020B0604020202020204" pitchFamily="34" charset="0"/>
              </a:rPr>
              <a:t>– Clicking on a landmark to bring up nearby Airbnb locations – makin</a:t>
            </a:r>
            <a:r>
              <a:rPr lang="en-US" dirty="0">
                <a:latin typeface="Arial" panose="020B0604020202020204" pitchFamily="34" charset="0"/>
              </a:rPr>
              <a:t>g the map more interactive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More relevant travel information </a:t>
            </a:r>
            <a:r>
              <a:rPr lang="en-US" b="0" i="0" dirty="0">
                <a:effectLst/>
                <a:latin typeface="Arial" panose="020B0604020202020204" pitchFamily="34" charset="0"/>
              </a:rPr>
              <a:t>– </a:t>
            </a:r>
            <a:r>
              <a:rPr lang="en-US" dirty="0">
                <a:latin typeface="Arial" panose="020B0604020202020204" pitchFamily="34" charset="0"/>
              </a:rPr>
              <a:t>such as restaurants, transit and events in each </a:t>
            </a:r>
            <a:r>
              <a:rPr lang="en-US" dirty="0" err="1">
                <a:latin typeface="Arial" panose="020B0604020202020204" pitchFamily="34" charset="0"/>
              </a:rPr>
              <a:t>neighbourhood</a:t>
            </a:r>
            <a:r>
              <a:rPr lang="en-US" dirty="0">
                <a:latin typeface="Arial" panose="020B0604020202020204" pitchFamily="34" charset="0"/>
              </a:rPr>
              <a:t>, borough or county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0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79960EC6-2C29-24EC-DDD2-D9DDBFF08E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7239000" cy="1143000"/>
          </a:xfrm>
        </p:spPr>
        <p:txBody>
          <a:bodyPr/>
          <a:lstStyle/>
          <a:p>
            <a:pPr algn="ctr"/>
            <a:r>
              <a:rPr lang="en-CA" dirty="0"/>
              <a:t>Thank you for listening!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6611CCDC-0341-4DB8-5B81-5B822C70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We are a group hired by Airbnb, tasked with creating a dashboard of visualizations showing the locations of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Airbnbs</a:t>
            </a:r>
            <a:r>
              <a:rPr lang="en-US" b="0" i="0" dirty="0">
                <a:effectLst/>
                <a:latin typeface="Arial" panose="020B0604020202020204" pitchFamily="34" charset="0"/>
              </a:rPr>
              <a:t> listed and the locations of historical landmarks in an interactive map format using latitudes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longitutes</a:t>
            </a:r>
            <a:r>
              <a:rPr lang="en-US" b="0" i="0" dirty="0">
                <a:effectLst/>
                <a:latin typeface="Arial" panose="020B0604020202020204" pitchFamily="34" charset="0"/>
              </a:rPr>
              <a:t>, with popups for prices of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Airbnbs</a:t>
            </a:r>
            <a:r>
              <a:rPr lang="en-US" b="0" i="0" dirty="0">
                <a:effectLst/>
                <a:latin typeface="Arial" panose="020B0604020202020204" pitchFamily="34" charset="0"/>
              </a:rPr>
              <a:t> and descriptions of the Historical Landmarks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5272B4B8-0147-AD0D-5C80-9BADDB5887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What are the major landmarks surrounding boroughs in New York City? Can you provide some in</a:t>
            </a:r>
            <a:r>
              <a:rPr lang="en-US" dirty="0">
                <a:latin typeface="Arial" panose="020B0604020202020204" pitchFamily="34" charset="0"/>
              </a:rPr>
              <a:t>fo about each landmark?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Where can consumers stay when on a trip to New York City? What neighborhood and borough are they located in?</a:t>
            </a:r>
          </a:p>
          <a:p>
            <a:r>
              <a:rPr lang="en-US" dirty="0">
                <a:latin typeface="Arial" panose="020B0604020202020204" pitchFamily="34" charset="0"/>
              </a:rPr>
              <a:t>What are the prices of these locations to stay?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1494A0C7-D99A-3B6E-72FA-89F02CFD4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7239000" cy="114300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ETL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FD120331-C15A-74D7-C426-48940997A2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set (used in project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u="sng" dirty="0">
                <a:hlinkClick r:id="rId3"/>
              </a:rPr>
              <a:t>https://www.kaggle.com/datasets/arianazmoudeh/airbnbopendata?select=Airbnb_Open_Data.csv</a:t>
            </a: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A5E0B0-9477-90D3-8A6C-8753DF02AE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25879"/>
            <a:ext cx="6480720" cy="44903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CF3D04CF-CA59-0247-D349-14EC26367C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891E1A-CE6B-11E3-ED4E-24031FF4E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243"/>
            <a:ext cx="9144000" cy="2493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E9AF43-7D7B-7AB7-F490-DCF40FCB2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r="6097"/>
          <a:stretch/>
        </p:blipFill>
        <p:spPr>
          <a:xfrm>
            <a:off x="107504" y="1844824"/>
            <a:ext cx="8352928" cy="4130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481A85-3239-0B8F-68CE-DC6A5442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88640"/>
            <a:ext cx="8136904" cy="1143000"/>
          </a:xfrm>
        </p:spPr>
        <p:txBody>
          <a:bodyPr>
            <a:normAutofit/>
          </a:bodyPr>
          <a:lstStyle/>
          <a:p>
            <a:r>
              <a:rPr lang="en-CA" dirty="0"/>
              <a:t>Web Scraping from Wikipedia</a:t>
            </a:r>
            <a:endParaRPr lang="en-US" dirty="0"/>
          </a:p>
        </p:txBody>
      </p:sp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FC01F34F-D578-476F-00B1-F94ED7E2FF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41F70980-077F-CBB5-CC47-B3F59BE4BC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8BA820-D763-BFFA-31A6-DE87AA43F4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858"/>
            <a:ext cx="6429588" cy="4486285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5C8AD2D-4D80-CE62-C2DF-D57CED5FD0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51" t="-10458" r="44876" b="10458"/>
          <a:stretch/>
        </p:blipFill>
        <p:spPr>
          <a:xfrm>
            <a:off x="3347864" y="1765679"/>
            <a:ext cx="5660826" cy="50548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-up of a statue of liberty with Statue of Liberty in the background&#10;&#10;Description automatically generated">
            <a:extLst>
              <a:ext uri="{FF2B5EF4-FFF2-40B4-BE49-F238E27FC236}">
                <a16:creationId xmlns:a16="http://schemas.microsoft.com/office/drawing/2014/main" id="{C7AF465D-B20B-E7E7-CE37-CDBDF301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136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C0B5D-16A6-3BA4-86BB-6CC70AE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64" y="3717032"/>
            <a:ext cx="7239000" cy="1143000"/>
          </a:xfrm>
        </p:spPr>
        <p:txBody>
          <a:bodyPr/>
          <a:lstStyle/>
          <a:p>
            <a:r>
              <a:rPr lang="en-CA" dirty="0"/>
              <a:t>New </a:t>
            </a:r>
            <a:r>
              <a:rPr lang="en-CA" dirty="0" err="1"/>
              <a:t>dataframe</a:t>
            </a:r>
            <a:r>
              <a:rPr lang="en-CA" dirty="0"/>
              <a:t> 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ED9B8B-2A59-78CB-EFC3-FEFB2D51F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6"/>
          <a:stretch/>
        </p:blipFill>
        <p:spPr>
          <a:xfrm>
            <a:off x="107503" y="116632"/>
            <a:ext cx="5040561" cy="391384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E2C2A9-534E-CFD9-073D-2A0FA3CDB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" y="4941168"/>
            <a:ext cx="9144000" cy="208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785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2635</TotalTime>
  <Words>246</Words>
  <Application>Microsoft Office PowerPoint</Application>
  <PresentationFormat>On-screen Show (4:3)</PresentationFormat>
  <Paragraphs>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Trebuchet MS</vt:lpstr>
      <vt:lpstr>Wingdings</vt:lpstr>
      <vt:lpstr>Wingdings 2</vt:lpstr>
      <vt:lpstr>Opulent</vt:lpstr>
      <vt:lpstr>Landmarks &amp; Airbnb Listings in new York city</vt:lpstr>
      <vt:lpstr>Project description</vt:lpstr>
      <vt:lpstr>Questions of Interest</vt:lpstr>
      <vt:lpstr>ETL</vt:lpstr>
      <vt:lpstr>Data set (used in project 1)</vt:lpstr>
      <vt:lpstr>PowerPoint Presentation</vt:lpstr>
      <vt:lpstr>Web Scraping from Wikipedia</vt:lpstr>
      <vt:lpstr>PowerPoint Presentation</vt:lpstr>
      <vt:lpstr>New dataframe </vt:lpstr>
      <vt:lpstr>Dashboard</vt:lpstr>
      <vt:lpstr>map of nyc landmarks</vt:lpstr>
      <vt:lpstr>map of Airbnb rental locations</vt:lpstr>
      <vt:lpstr>map of nyc landmarks</vt:lpstr>
      <vt:lpstr>Airbnb listings by neighbourhood</vt:lpstr>
      <vt:lpstr>visualizations</vt:lpstr>
      <vt:lpstr>futher explorations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Toronto Data Visualization Boot Camp: FACTORS IMPACTING CONSUMER SPENDING ON AIRBNB IN THE UNITED STATES</dc:title>
  <dc:creator>USER</dc:creator>
  <cp:lastModifiedBy>Alyshia Kiczma</cp:lastModifiedBy>
  <cp:revision>8</cp:revision>
  <dcterms:created xsi:type="dcterms:W3CDTF">2023-10-08T20:24:09Z</dcterms:created>
  <dcterms:modified xsi:type="dcterms:W3CDTF">2023-12-12T23:59:50Z</dcterms:modified>
</cp:coreProperties>
</file>